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3E61DF9-5A27-466A-BD9F-D8F732FBD37C}" type="datetimeFigureOut">
              <a:rPr lang="en-US" smtClean="0"/>
              <a:pPr/>
              <a:t>7/21/2015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1497FBC-7216-427D-9CFD-68F632C49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E61DF9-5A27-466A-BD9F-D8F732FBD37C}" type="datetimeFigureOut">
              <a:rPr lang="en-US" smtClean="0"/>
              <a:pPr/>
              <a:t>7/21/2015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97FBC-7216-427D-9CFD-68F632C49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3E61DF9-5A27-466A-BD9F-D8F732FBD37C}" type="datetimeFigureOut">
              <a:rPr lang="en-US" smtClean="0"/>
              <a:pPr/>
              <a:t>7/21/2015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1497FBC-7216-427D-9CFD-68F632C49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E61DF9-5A27-466A-BD9F-D8F732FBD37C}" type="datetimeFigureOut">
              <a:rPr lang="en-US" smtClean="0"/>
              <a:pPr/>
              <a:t>7/21/2015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97FBC-7216-427D-9CFD-68F632C49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E61DF9-5A27-466A-BD9F-D8F732FBD37C}" type="datetimeFigureOut">
              <a:rPr lang="en-US" smtClean="0"/>
              <a:pPr/>
              <a:t>7/21/2015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97FBC-7216-427D-9CFD-68F632C49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E61DF9-5A27-466A-BD9F-D8F732FBD37C}" type="datetimeFigureOut">
              <a:rPr lang="en-US" smtClean="0"/>
              <a:pPr/>
              <a:t>7/21/2015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97FBC-7216-427D-9CFD-68F632C49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3E61DF9-5A27-466A-BD9F-D8F732FBD37C}" type="datetimeFigureOut">
              <a:rPr lang="en-US" smtClean="0"/>
              <a:pPr/>
              <a:t>7/21/2015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97FBC-7216-427D-9CFD-68F632C49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E61DF9-5A27-466A-BD9F-D8F732FBD37C}" type="datetimeFigureOut">
              <a:rPr lang="en-US" smtClean="0"/>
              <a:pPr/>
              <a:t>7/21/2015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97FBC-7216-427D-9CFD-68F632C49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E61DF9-5A27-466A-BD9F-D8F732FBD37C}" type="datetimeFigureOut">
              <a:rPr lang="en-US" smtClean="0"/>
              <a:pPr/>
              <a:t>7/21/2015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97FBC-7216-427D-9CFD-68F632C499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E61DF9-5A27-466A-BD9F-D8F732FBD37C}" type="datetimeFigureOut">
              <a:rPr lang="en-US" smtClean="0"/>
              <a:pPr/>
              <a:t>7/21/2015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97FBC-7216-427D-9CFD-68F632C49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3E61DF9-5A27-466A-BD9F-D8F732FBD37C}" type="datetimeFigureOut">
              <a:rPr lang="en-US" smtClean="0"/>
              <a:pPr/>
              <a:t>7/21/2015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1497FBC-7216-427D-9CFD-68F632C49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3E61DF9-5A27-466A-BD9F-D8F732FBD37C}" type="datetimeFigureOut">
              <a:rPr lang="en-US" smtClean="0"/>
              <a:pPr/>
              <a:t>7/21/2015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1497FBC-7216-427D-9CFD-68F632C49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ПОРЕЂЕЊЕ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ПО СЛИЧНОСТИ</a:t>
            </a:r>
          </a:p>
          <a:p>
            <a:r>
              <a:rPr lang="sr-Cyrl-RS" dirty="0" smtClean="0"/>
              <a:t>ВЕЗА </a:t>
            </a:r>
            <a:r>
              <a:rPr lang="sr-Cyrl-RS" i="1" dirty="0" smtClean="0"/>
              <a:t>КАО,СЛИЧНО,ЛИЧИ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МЕТАФОРА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sr-Cyrl-RS" dirty="0" smtClean="0"/>
          </a:p>
          <a:p>
            <a:pPr algn="ctr"/>
            <a:r>
              <a:rPr lang="sr-Cyrl-RS" dirty="0" smtClean="0"/>
              <a:t>СКРАЋЕНО ПОРЕЂЕЊЕ</a:t>
            </a:r>
          </a:p>
          <a:p>
            <a:pPr algn="ctr"/>
            <a:r>
              <a:rPr lang="sr-Cyrl-RS" dirty="0" smtClean="0"/>
              <a:t>ИЗОСТАВЉЕН ПОЈАМ КОЈИ СЕ ПОРЕДИ</a:t>
            </a:r>
          </a:p>
          <a:p>
            <a:pPr algn="ctr"/>
            <a:r>
              <a:rPr lang="sr-Cyrl-RS" dirty="0" smtClean="0"/>
              <a:t>,,ФИЛОЗОФСКА ФИГУРА”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ПЕРСОНИФИКАЦИЈА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r>
              <a:rPr lang="sr-Cyrl-RS" dirty="0" smtClean="0"/>
              <a:t>,,ОЖИВЉАВАЊЕ НЕЖИВОГ”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ОНОМАТОПЕЈА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r>
              <a:rPr lang="sr-Cyrl-RS" dirty="0" smtClean="0"/>
              <a:t>ПОДРАЖАВАЊЕ ЗВУКОВА ИЗ ПРИРОДЕ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КОНТРАСТ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r>
              <a:rPr lang="sr-Cyrl-RS" dirty="0" smtClean="0"/>
              <a:t>ПОРЕЂЕЊЕ ПО СУПРОТНОСТИ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ГРАДАЦИЈА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r>
              <a:rPr lang="sr-Cyrl-RS" dirty="0" smtClean="0"/>
              <a:t>РЕЂАЊЕ УТИСАКА,ОСЕЋАЊА ИЛИ СЛИКА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ЕПИТЕТ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СТОЈИ УЗ ИМЕНИЦУ </a:t>
            </a:r>
          </a:p>
          <a:p>
            <a:r>
              <a:rPr lang="sr-Cyrl-RS" dirty="0" smtClean="0"/>
              <a:t>СЛИКОВИТА,БИТНА,ЗНАЧАЈНА ОСОБИНА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СЛОВЕНСКА АНТИТЕЗА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ПИТАЊЕ</a:t>
            </a:r>
          </a:p>
          <a:p>
            <a:r>
              <a:rPr lang="sr-Cyrl-RS" dirty="0" smtClean="0"/>
              <a:t>НЕГАТИВАН ОДГОВОР</a:t>
            </a:r>
          </a:p>
          <a:p>
            <a:r>
              <a:rPr lang="sr-Cyrl-RS" dirty="0" smtClean="0"/>
              <a:t>ПРАВИ ОДГОВОР-ПОЕНТА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ХИПЕРБОЛА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ПРЕТЕРАНО УВЕЛИЧАВАЊЕ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АЛЕГОРИЈА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ПРОШИРЕНА МЕТАФОРА</a:t>
            </a:r>
          </a:p>
          <a:p>
            <a:r>
              <a:rPr lang="sr-Cyrl-RS" dirty="0" smtClean="0"/>
              <a:t>,,ЗАВИЈЕНА ФОРМА”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АЛИТЕРАЦИЈА</a:t>
            </a:r>
            <a:br>
              <a:rPr lang="sr-Cyrl-R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ПОНАВЉАЊЕ СУГЛАСНИКА ИЛИ СУГЛАСНИЧКИХ ГРУПА У СТИХОВИМА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АСОНАНЦА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ПОНАВЉАЊЕ ИСТИХ САМОГЛАСНИКА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СИМБОЛ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smtClean="0"/>
              <a:t>ЗНАК КОЈИ ОЗНАЧАВА НЕКИ АПСТРАКТНИ ПОЈАМ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</TotalTime>
  <Words>78</Words>
  <Application>Microsoft Office PowerPoint</Application>
  <PresentationFormat>On-screen Show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Opulent</vt:lpstr>
      <vt:lpstr>ПОРЕЂЕЊЕ</vt:lpstr>
      <vt:lpstr>МЕТАФОРА</vt:lpstr>
      <vt:lpstr>ПЕРСОНИФИКАЦИЈА</vt:lpstr>
      <vt:lpstr>ОНОМАТОПЕЈА</vt:lpstr>
      <vt:lpstr>КОНТРАСТ</vt:lpstr>
      <vt:lpstr>ГРАДАЦИЈА</vt:lpstr>
      <vt:lpstr>ЕПИТЕТ</vt:lpstr>
      <vt:lpstr>СЛОВЕНСКА АНТИТЕЗА</vt:lpstr>
      <vt:lpstr>ХИПЕРБОЛА</vt:lpstr>
      <vt:lpstr>АЛЕГОРИЈА</vt:lpstr>
      <vt:lpstr>АЛИТЕРАЦИЈА </vt:lpstr>
      <vt:lpstr>АСОНАНЦА</vt:lpstr>
      <vt:lpstr>СИМБОЛ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ПОРЕЂЕЊЕ по сличности веза као,слично,личи</dc:title>
  <dc:creator>Drobnjak</dc:creator>
  <cp:lastModifiedBy>Drobnjak</cp:lastModifiedBy>
  <cp:revision>5</cp:revision>
  <dcterms:created xsi:type="dcterms:W3CDTF">2014-04-18T08:37:06Z</dcterms:created>
  <dcterms:modified xsi:type="dcterms:W3CDTF">2015-07-21T15:35:20Z</dcterms:modified>
</cp:coreProperties>
</file>